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661" r:id="rId3"/>
    <p:sldMasterId id="2147483674" r:id="rId4"/>
    <p:sldMasterId id="2147483687" r:id="rId5"/>
  </p:sldMasterIdLst>
  <p:notesMasterIdLst>
    <p:notesMasterId r:id="rId20"/>
  </p:notesMasterIdLst>
  <p:sldIdLst>
    <p:sldId id="263" r:id="rId6"/>
    <p:sldId id="293" r:id="rId7"/>
    <p:sldId id="294" r:id="rId8"/>
    <p:sldId id="281" r:id="rId9"/>
    <p:sldId id="292" r:id="rId10"/>
    <p:sldId id="283" r:id="rId11"/>
    <p:sldId id="285" r:id="rId12"/>
    <p:sldId id="286" r:id="rId13"/>
    <p:sldId id="288" r:id="rId14"/>
    <p:sldId id="290" r:id="rId15"/>
    <p:sldId id="291" r:id="rId16"/>
    <p:sldId id="295" r:id="rId17"/>
    <p:sldId id="296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0F2A9-8230-4A04-88FB-FC39083A767C}" v="715" dt="2021-01-29T22:09:42.200"/>
    <p1510:client id="{720BD497-E5DE-44ED-BE66-FF63DF268CD7}" v="346" dt="2021-01-29T20:59:59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pe, Sarah" userId="71580512-95cd-497e-bb34-fc152e79e6d9" providerId="ADAL" clId="{16D0F2A9-8230-4A04-88FB-FC39083A767C}"/>
    <pc:docChg chg="undo custSel addSld delSld modSld sldOrd">
      <pc:chgData name="Sharpe, Sarah" userId="71580512-95cd-497e-bb34-fc152e79e6d9" providerId="ADAL" clId="{16D0F2A9-8230-4A04-88FB-FC39083A767C}" dt="2021-01-29T22:09:42.200" v="2719" actId="14100"/>
      <pc:docMkLst>
        <pc:docMk/>
      </pc:docMkLst>
      <pc:sldChg chg="addSp delSp modSp del mod">
        <pc:chgData name="Sharpe, Sarah" userId="71580512-95cd-497e-bb34-fc152e79e6d9" providerId="ADAL" clId="{16D0F2A9-8230-4A04-88FB-FC39083A767C}" dt="2021-01-29T21:02:41.828" v="2209" actId="2696"/>
        <pc:sldMkLst>
          <pc:docMk/>
          <pc:sldMk cId="4270809279" sldId="256"/>
        </pc:sldMkLst>
        <pc:spChg chg="mod">
          <ac:chgData name="Sharpe, Sarah" userId="71580512-95cd-497e-bb34-fc152e79e6d9" providerId="ADAL" clId="{16D0F2A9-8230-4A04-88FB-FC39083A767C}" dt="2021-01-28T21:51:26.579" v="224" actId="20577"/>
          <ac:spMkLst>
            <pc:docMk/>
            <pc:sldMk cId="4270809279" sldId="256"/>
            <ac:spMk id="3" creationId="{769610A6-BF99-D444-8765-3D077C18B11A}"/>
          </ac:spMkLst>
        </pc:spChg>
        <pc:spChg chg="add del">
          <ac:chgData name="Sharpe, Sarah" userId="71580512-95cd-497e-bb34-fc152e79e6d9" providerId="ADAL" clId="{16D0F2A9-8230-4A04-88FB-FC39083A767C}" dt="2021-01-29T18:40:21.082" v="1140" actId="22"/>
          <ac:spMkLst>
            <pc:docMk/>
            <pc:sldMk cId="4270809279" sldId="256"/>
            <ac:spMk id="5" creationId="{9486E158-C475-4BB5-8E44-3CF07EE59E70}"/>
          </ac:spMkLst>
        </pc:spChg>
      </pc:sldChg>
      <pc:sldChg chg="addSp delSp modSp mod ord">
        <pc:chgData name="Sharpe, Sarah" userId="71580512-95cd-497e-bb34-fc152e79e6d9" providerId="ADAL" clId="{16D0F2A9-8230-4A04-88FB-FC39083A767C}" dt="2021-01-29T21:02:54.547" v="2242" actId="20577"/>
        <pc:sldMkLst>
          <pc:docMk/>
          <pc:sldMk cId="2462472112" sldId="263"/>
        </pc:sldMkLst>
        <pc:spChg chg="del mod">
          <ac:chgData name="Sharpe, Sarah" userId="71580512-95cd-497e-bb34-fc152e79e6d9" providerId="ADAL" clId="{16D0F2A9-8230-4A04-88FB-FC39083A767C}" dt="2021-01-29T20:56:59.390" v="2159" actId="478"/>
          <ac:spMkLst>
            <pc:docMk/>
            <pc:sldMk cId="2462472112" sldId="263"/>
            <ac:spMk id="2" creationId="{CE5C8A5D-EA52-194A-8424-155328D99D35}"/>
          </ac:spMkLst>
        </pc:spChg>
        <pc:spChg chg="add mod">
          <ac:chgData name="Sharpe, Sarah" userId="71580512-95cd-497e-bb34-fc152e79e6d9" providerId="ADAL" clId="{16D0F2A9-8230-4A04-88FB-FC39083A767C}" dt="2021-01-29T21:02:54.547" v="2242" actId="20577"/>
          <ac:spMkLst>
            <pc:docMk/>
            <pc:sldMk cId="2462472112" sldId="263"/>
            <ac:spMk id="7" creationId="{6B808D98-B709-4346-B4AF-4678BABEA12D}"/>
          </ac:spMkLst>
        </pc:spChg>
        <pc:picChg chg="mod">
          <ac:chgData name="Sharpe, Sarah" userId="71580512-95cd-497e-bb34-fc152e79e6d9" providerId="ADAL" clId="{16D0F2A9-8230-4A04-88FB-FC39083A767C}" dt="2021-01-29T21:00:02.283" v="2193" actId="1076"/>
          <ac:picMkLst>
            <pc:docMk/>
            <pc:sldMk cId="2462472112" sldId="263"/>
            <ac:picMk id="5" creationId="{07677C39-DBAF-7F4E-A07A-79DF29F7C6D9}"/>
          </ac:picMkLst>
        </pc:picChg>
      </pc:sldChg>
      <pc:sldChg chg="modSp mod">
        <pc:chgData name="Sharpe, Sarah" userId="71580512-95cd-497e-bb34-fc152e79e6d9" providerId="ADAL" clId="{16D0F2A9-8230-4A04-88FB-FC39083A767C}" dt="2021-01-29T22:09:42.200" v="2719" actId="14100"/>
        <pc:sldMkLst>
          <pc:docMk/>
          <pc:sldMk cId="3269202233" sldId="264"/>
        </pc:sldMkLst>
        <pc:spChg chg="mod">
          <ac:chgData name="Sharpe, Sarah" userId="71580512-95cd-497e-bb34-fc152e79e6d9" providerId="ADAL" clId="{16D0F2A9-8230-4A04-88FB-FC39083A767C}" dt="2021-01-29T22:09:42.200" v="2719" actId="14100"/>
          <ac:spMkLst>
            <pc:docMk/>
            <pc:sldMk cId="3269202233" sldId="264"/>
            <ac:spMk id="7" creationId="{F15472F1-D24F-E448-9A57-3E83DE1A4B04}"/>
          </ac:spMkLst>
        </pc:spChg>
      </pc:sldChg>
      <pc:sldChg chg="modSp del mod ord">
        <pc:chgData name="Sharpe, Sarah" userId="71580512-95cd-497e-bb34-fc152e79e6d9" providerId="ADAL" clId="{16D0F2A9-8230-4A04-88FB-FC39083A767C}" dt="2021-01-29T20:05:22.972" v="1336" actId="2696"/>
        <pc:sldMkLst>
          <pc:docMk/>
          <pc:sldMk cId="1018830248" sldId="269"/>
        </pc:sldMkLst>
        <pc:spChg chg="mod">
          <ac:chgData name="Sharpe, Sarah" userId="71580512-95cd-497e-bb34-fc152e79e6d9" providerId="ADAL" clId="{16D0F2A9-8230-4A04-88FB-FC39083A767C}" dt="2021-01-29T18:02:37.269" v="371" actId="20577"/>
          <ac:spMkLst>
            <pc:docMk/>
            <pc:sldMk cId="1018830248" sldId="269"/>
            <ac:spMk id="2" creationId="{F7E04F24-2FEF-484D-B18F-B649BB8CCAE4}"/>
          </ac:spMkLst>
        </pc:spChg>
        <pc:spChg chg="mod">
          <ac:chgData name="Sharpe, Sarah" userId="71580512-95cd-497e-bb34-fc152e79e6d9" providerId="ADAL" clId="{16D0F2A9-8230-4A04-88FB-FC39083A767C}" dt="2021-01-29T20:05:11.913" v="1335" actId="27636"/>
          <ac:spMkLst>
            <pc:docMk/>
            <pc:sldMk cId="1018830248" sldId="269"/>
            <ac:spMk id="3" creationId="{513EF4F5-1C73-D54B-AD69-1371DF463BBB}"/>
          </ac:spMkLst>
        </pc:spChg>
      </pc:sldChg>
      <pc:sldChg chg="del">
        <pc:chgData name="Sharpe, Sarah" userId="71580512-95cd-497e-bb34-fc152e79e6d9" providerId="ADAL" clId="{16D0F2A9-8230-4A04-88FB-FC39083A767C}" dt="2021-01-29T18:12:23.175" v="391" actId="2696"/>
        <pc:sldMkLst>
          <pc:docMk/>
          <pc:sldMk cId="1119677951" sldId="273"/>
        </pc:sldMkLst>
      </pc:sldChg>
      <pc:sldChg chg="modSp del mod">
        <pc:chgData name="Sharpe, Sarah" userId="71580512-95cd-497e-bb34-fc152e79e6d9" providerId="ADAL" clId="{16D0F2A9-8230-4A04-88FB-FC39083A767C}" dt="2021-01-29T20:01:55.487" v="1293" actId="2696"/>
        <pc:sldMkLst>
          <pc:docMk/>
          <pc:sldMk cId="585077218" sldId="275"/>
        </pc:sldMkLst>
        <pc:spChg chg="mod">
          <ac:chgData name="Sharpe, Sarah" userId="71580512-95cd-497e-bb34-fc152e79e6d9" providerId="ADAL" clId="{16D0F2A9-8230-4A04-88FB-FC39083A767C}" dt="2021-01-29T18:13:07.506" v="416" actId="1076"/>
          <ac:spMkLst>
            <pc:docMk/>
            <pc:sldMk cId="585077218" sldId="275"/>
            <ac:spMk id="2" creationId="{F7E04F24-2FEF-484D-B18F-B649BB8CCAE4}"/>
          </ac:spMkLst>
        </pc:spChg>
        <pc:spChg chg="mod">
          <ac:chgData name="Sharpe, Sarah" userId="71580512-95cd-497e-bb34-fc152e79e6d9" providerId="ADAL" clId="{16D0F2A9-8230-4A04-88FB-FC39083A767C}" dt="2021-01-29T20:01:37.778" v="1292" actId="20577"/>
          <ac:spMkLst>
            <pc:docMk/>
            <pc:sldMk cId="585077218" sldId="275"/>
            <ac:spMk id="3" creationId="{513EF4F5-1C73-D54B-AD69-1371DF463BBB}"/>
          </ac:spMkLst>
        </pc:spChg>
      </pc:sldChg>
      <pc:sldChg chg="modSp del mod">
        <pc:chgData name="Sharpe, Sarah" userId="71580512-95cd-497e-bb34-fc152e79e6d9" providerId="ADAL" clId="{16D0F2A9-8230-4A04-88FB-FC39083A767C}" dt="2021-01-29T19:22:53.301" v="1280" actId="2696"/>
        <pc:sldMkLst>
          <pc:docMk/>
          <pc:sldMk cId="725132445" sldId="279"/>
        </pc:sldMkLst>
        <pc:spChg chg="mod">
          <ac:chgData name="Sharpe, Sarah" userId="71580512-95cd-497e-bb34-fc152e79e6d9" providerId="ADAL" clId="{16D0F2A9-8230-4A04-88FB-FC39083A767C}" dt="2021-01-29T18:00:31.788" v="237" actId="21"/>
          <ac:spMkLst>
            <pc:docMk/>
            <pc:sldMk cId="725132445" sldId="279"/>
            <ac:spMk id="2" creationId="{F7E04F24-2FEF-484D-B18F-B649BB8CCAE4}"/>
          </ac:spMkLst>
        </pc:spChg>
        <pc:spChg chg="mod">
          <ac:chgData name="Sharpe, Sarah" userId="71580512-95cd-497e-bb34-fc152e79e6d9" providerId="ADAL" clId="{16D0F2A9-8230-4A04-88FB-FC39083A767C}" dt="2021-01-29T18:01:10.172" v="286" actId="113"/>
          <ac:spMkLst>
            <pc:docMk/>
            <pc:sldMk cId="725132445" sldId="279"/>
            <ac:spMk id="3" creationId="{513EF4F5-1C73-D54B-AD69-1371DF463BBB}"/>
          </ac:spMkLst>
        </pc:spChg>
      </pc:sldChg>
      <pc:sldChg chg="ord">
        <pc:chgData name="Sharpe, Sarah" userId="71580512-95cd-497e-bb34-fc152e79e6d9" providerId="ADAL" clId="{16D0F2A9-8230-4A04-88FB-FC39083A767C}" dt="2021-01-29T18:12:15.895" v="390"/>
        <pc:sldMkLst>
          <pc:docMk/>
          <pc:sldMk cId="2017743642" sldId="281"/>
        </pc:sldMkLst>
      </pc:sldChg>
      <pc:sldChg chg="del">
        <pc:chgData name="Sharpe, Sarah" userId="71580512-95cd-497e-bb34-fc152e79e6d9" providerId="ADAL" clId="{16D0F2A9-8230-4A04-88FB-FC39083A767C}" dt="2021-01-29T21:34:49.017" v="2390" actId="2696"/>
        <pc:sldMkLst>
          <pc:docMk/>
          <pc:sldMk cId="1861262652" sldId="282"/>
        </pc:sldMkLst>
      </pc:sldChg>
      <pc:sldChg chg="modSp mod ord">
        <pc:chgData name="Sharpe, Sarah" userId="71580512-95cd-497e-bb34-fc152e79e6d9" providerId="ADAL" clId="{16D0F2A9-8230-4A04-88FB-FC39083A767C}" dt="2021-01-29T20:27:46.688" v="1698"/>
        <pc:sldMkLst>
          <pc:docMk/>
          <pc:sldMk cId="1218260516" sldId="283"/>
        </pc:sldMkLst>
        <pc:picChg chg="mod">
          <ac:chgData name="Sharpe, Sarah" userId="71580512-95cd-497e-bb34-fc152e79e6d9" providerId="ADAL" clId="{16D0F2A9-8230-4A04-88FB-FC39083A767C}" dt="2021-01-29T19:53:47.691" v="1283" actId="1076"/>
          <ac:picMkLst>
            <pc:docMk/>
            <pc:sldMk cId="1218260516" sldId="283"/>
            <ac:picMk id="4" creationId="{E61414AD-BDD7-4597-83B0-3C7B87692D83}"/>
          </ac:picMkLst>
        </pc:picChg>
      </pc:sldChg>
      <pc:sldChg chg="del">
        <pc:chgData name="Sharpe, Sarah" userId="71580512-95cd-497e-bb34-fc152e79e6d9" providerId="ADAL" clId="{16D0F2A9-8230-4A04-88FB-FC39083A767C}" dt="2021-01-29T20:05:33.151" v="1337" actId="2696"/>
        <pc:sldMkLst>
          <pc:docMk/>
          <pc:sldMk cId="3760103128" sldId="284"/>
        </pc:sldMkLst>
      </pc:sldChg>
      <pc:sldChg chg="modSp mod">
        <pc:chgData name="Sharpe, Sarah" userId="71580512-95cd-497e-bb34-fc152e79e6d9" providerId="ADAL" clId="{16D0F2A9-8230-4A04-88FB-FC39083A767C}" dt="2021-01-29T22:08:50.780" v="2702" actId="27636"/>
        <pc:sldMkLst>
          <pc:docMk/>
          <pc:sldMk cId="267345948" sldId="285"/>
        </pc:sldMkLst>
        <pc:spChg chg="mod">
          <ac:chgData name="Sharpe, Sarah" userId="71580512-95cd-497e-bb34-fc152e79e6d9" providerId="ADAL" clId="{16D0F2A9-8230-4A04-88FB-FC39083A767C}" dt="2021-01-29T22:08:50.780" v="2702" actId="27636"/>
          <ac:spMkLst>
            <pc:docMk/>
            <pc:sldMk cId="267345948" sldId="285"/>
            <ac:spMk id="3" creationId="{19CF0ED8-9312-40B9-913B-2238D49CB0BC}"/>
          </ac:spMkLst>
        </pc:spChg>
      </pc:sldChg>
      <pc:sldChg chg="modSp del mod ord">
        <pc:chgData name="Sharpe, Sarah" userId="71580512-95cd-497e-bb34-fc152e79e6d9" providerId="ADAL" clId="{16D0F2A9-8230-4A04-88FB-FC39083A767C}" dt="2021-01-29T22:09:25.247" v="2703" actId="2696"/>
        <pc:sldMkLst>
          <pc:docMk/>
          <pc:sldMk cId="3827961910" sldId="287"/>
        </pc:sldMkLst>
        <pc:spChg chg="mod">
          <ac:chgData name="Sharpe, Sarah" userId="71580512-95cd-497e-bb34-fc152e79e6d9" providerId="ADAL" clId="{16D0F2A9-8230-4A04-88FB-FC39083A767C}" dt="2021-01-29T20:06:23.884" v="1345" actId="20577"/>
          <ac:spMkLst>
            <pc:docMk/>
            <pc:sldMk cId="3827961910" sldId="287"/>
            <ac:spMk id="3" creationId="{5DD8DCBC-9254-46B6-9166-DC19A305B49C}"/>
          </ac:spMkLst>
        </pc:spChg>
      </pc:sldChg>
      <pc:sldChg chg="modSp mod">
        <pc:chgData name="Sharpe, Sarah" userId="71580512-95cd-497e-bb34-fc152e79e6d9" providerId="ADAL" clId="{16D0F2A9-8230-4A04-88FB-FC39083A767C}" dt="2021-01-29T21:49:12.007" v="2578" actId="20577"/>
        <pc:sldMkLst>
          <pc:docMk/>
          <pc:sldMk cId="477779024" sldId="288"/>
        </pc:sldMkLst>
        <pc:spChg chg="mod">
          <ac:chgData name="Sharpe, Sarah" userId="71580512-95cd-497e-bb34-fc152e79e6d9" providerId="ADAL" clId="{16D0F2A9-8230-4A04-88FB-FC39083A767C}" dt="2021-01-29T21:48:24.553" v="2486" actId="20577"/>
          <ac:spMkLst>
            <pc:docMk/>
            <pc:sldMk cId="477779024" sldId="288"/>
            <ac:spMk id="2" creationId="{A18F3ACB-002E-4F8B-9561-C418551AB70F}"/>
          </ac:spMkLst>
        </pc:spChg>
        <pc:spChg chg="mod">
          <ac:chgData name="Sharpe, Sarah" userId="71580512-95cd-497e-bb34-fc152e79e6d9" providerId="ADAL" clId="{16D0F2A9-8230-4A04-88FB-FC39083A767C}" dt="2021-01-29T21:49:12.007" v="2578" actId="20577"/>
          <ac:spMkLst>
            <pc:docMk/>
            <pc:sldMk cId="477779024" sldId="288"/>
            <ac:spMk id="3" creationId="{7434D496-9A2C-4F40-84C4-5D0210653073}"/>
          </ac:spMkLst>
        </pc:spChg>
      </pc:sldChg>
      <pc:sldChg chg="modSp del mod">
        <pc:chgData name="Sharpe, Sarah" userId="71580512-95cd-497e-bb34-fc152e79e6d9" providerId="ADAL" clId="{16D0F2A9-8230-4A04-88FB-FC39083A767C}" dt="2021-01-28T20:46:12.072" v="3" actId="2696"/>
        <pc:sldMkLst>
          <pc:docMk/>
          <pc:sldMk cId="570789632" sldId="289"/>
        </pc:sldMkLst>
        <pc:spChg chg="mod">
          <ac:chgData name="Sharpe, Sarah" userId="71580512-95cd-497e-bb34-fc152e79e6d9" providerId="ADAL" clId="{16D0F2A9-8230-4A04-88FB-FC39083A767C}" dt="2021-01-28T20:46:07.303" v="2" actId="20577"/>
          <ac:spMkLst>
            <pc:docMk/>
            <pc:sldMk cId="570789632" sldId="289"/>
            <ac:spMk id="6" creationId="{2850E19E-9513-4E1F-8919-D26506C13769}"/>
          </ac:spMkLst>
        </pc:spChg>
        <pc:spChg chg="mod">
          <ac:chgData name="Sharpe, Sarah" userId="71580512-95cd-497e-bb34-fc152e79e6d9" providerId="ADAL" clId="{16D0F2A9-8230-4A04-88FB-FC39083A767C}" dt="2021-01-28T20:46:04.289" v="1" actId="27636"/>
          <ac:spMkLst>
            <pc:docMk/>
            <pc:sldMk cId="570789632" sldId="289"/>
            <ac:spMk id="10" creationId="{3A0D5723-D27D-433A-B62D-6C0443D27146}"/>
          </ac:spMkLst>
        </pc:spChg>
      </pc:sldChg>
      <pc:sldChg chg="modSp new mod">
        <pc:chgData name="Sharpe, Sarah" userId="71580512-95cd-497e-bb34-fc152e79e6d9" providerId="ADAL" clId="{16D0F2A9-8230-4A04-88FB-FC39083A767C}" dt="2021-01-29T22:03:29.938" v="2679" actId="13926"/>
        <pc:sldMkLst>
          <pc:docMk/>
          <pc:sldMk cId="2701745000" sldId="292"/>
        </pc:sldMkLst>
        <pc:spChg chg="mod">
          <ac:chgData name="Sharpe, Sarah" userId="71580512-95cd-497e-bb34-fc152e79e6d9" providerId="ADAL" clId="{16D0F2A9-8230-4A04-88FB-FC39083A767C}" dt="2021-01-29T18:17:09.327" v="463" actId="20577"/>
          <ac:spMkLst>
            <pc:docMk/>
            <pc:sldMk cId="2701745000" sldId="292"/>
            <ac:spMk id="2" creationId="{F8881775-48AE-4E23-87FF-28C155C5FE3C}"/>
          </ac:spMkLst>
        </pc:spChg>
        <pc:spChg chg="mod">
          <ac:chgData name="Sharpe, Sarah" userId="71580512-95cd-497e-bb34-fc152e79e6d9" providerId="ADAL" clId="{16D0F2A9-8230-4A04-88FB-FC39083A767C}" dt="2021-01-29T22:03:29.938" v="2679" actId="13926"/>
          <ac:spMkLst>
            <pc:docMk/>
            <pc:sldMk cId="2701745000" sldId="292"/>
            <ac:spMk id="3" creationId="{7B6156E3-71A6-4725-A6FD-ABECB838C671}"/>
          </ac:spMkLst>
        </pc:spChg>
      </pc:sldChg>
      <pc:sldChg chg="modSp new mod">
        <pc:chgData name="Sharpe, Sarah" userId="71580512-95cd-497e-bb34-fc152e79e6d9" providerId="ADAL" clId="{16D0F2A9-8230-4A04-88FB-FC39083A767C}" dt="2021-01-29T20:10:26.573" v="1534" actId="20577"/>
        <pc:sldMkLst>
          <pc:docMk/>
          <pc:sldMk cId="81516370" sldId="293"/>
        </pc:sldMkLst>
        <pc:spChg chg="mod">
          <ac:chgData name="Sharpe, Sarah" userId="71580512-95cd-497e-bb34-fc152e79e6d9" providerId="ADAL" clId="{16D0F2A9-8230-4A04-88FB-FC39083A767C}" dt="2021-01-29T18:40:48.207" v="1181" actId="20577"/>
          <ac:spMkLst>
            <pc:docMk/>
            <pc:sldMk cId="81516370" sldId="293"/>
            <ac:spMk id="2" creationId="{71A772C2-9E4A-4A2C-B75A-D9196206FA53}"/>
          </ac:spMkLst>
        </pc:spChg>
        <pc:spChg chg="mod">
          <ac:chgData name="Sharpe, Sarah" userId="71580512-95cd-497e-bb34-fc152e79e6d9" providerId="ADAL" clId="{16D0F2A9-8230-4A04-88FB-FC39083A767C}" dt="2021-01-29T20:10:26.573" v="1534" actId="20577"/>
          <ac:spMkLst>
            <pc:docMk/>
            <pc:sldMk cId="81516370" sldId="293"/>
            <ac:spMk id="3" creationId="{5A0FFD2C-FCCB-4544-A50A-E6FC1F6B38C4}"/>
          </ac:spMkLst>
        </pc:spChg>
      </pc:sldChg>
      <pc:sldChg chg="modSp new mod">
        <pc:chgData name="Sharpe, Sarah" userId="71580512-95cd-497e-bb34-fc152e79e6d9" providerId="ADAL" clId="{16D0F2A9-8230-4A04-88FB-FC39083A767C}" dt="2021-01-29T21:58:29.840" v="2678" actId="20577"/>
        <pc:sldMkLst>
          <pc:docMk/>
          <pc:sldMk cId="3607359508" sldId="294"/>
        </pc:sldMkLst>
        <pc:spChg chg="mod">
          <ac:chgData name="Sharpe, Sarah" userId="71580512-95cd-497e-bb34-fc152e79e6d9" providerId="ADAL" clId="{16D0F2A9-8230-4A04-88FB-FC39083A767C}" dt="2021-01-29T20:08:09.314" v="1356" actId="20577"/>
          <ac:spMkLst>
            <pc:docMk/>
            <pc:sldMk cId="3607359508" sldId="294"/>
            <ac:spMk id="2" creationId="{509AC716-9B66-43F2-BFDE-C53CB6CE8828}"/>
          </ac:spMkLst>
        </pc:spChg>
        <pc:spChg chg="mod">
          <ac:chgData name="Sharpe, Sarah" userId="71580512-95cd-497e-bb34-fc152e79e6d9" providerId="ADAL" clId="{16D0F2A9-8230-4A04-88FB-FC39083A767C}" dt="2021-01-29T21:58:29.840" v="2678" actId="20577"/>
          <ac:spMkLst>
            <pc:docMk/>
            <pc:sldMk cId="3607359508" sldId="294"/>
            <ac:spMk id="3" creationId="{1A5E8240-5327-4329-8167-8AEDA4976F9F}"/>
          </ac:spMkLst>
        </pc:spChg>
      </pc:sldChg>
      <pc:sldChg chg="modSp new mod">
        <pc:chgData name="Sharpe, Sarah" userId="71580512-95cd-497e-bb34-fc152e79e6d9" providerId="ADAL" clId="{16D0F2A9-8230-4A04-88FB-FC39083A767C}" dt="2021-01-29T20:45:51.452" v="2083" actId="20577"/>
        <pc:sldMkLst>
          <pc:docMk/>
          <pc:sldMk cId="4186808203" sldId="295"/>
        </pc:sldMkLst>
        <pc:spChg chg="mod">
          <ac:chgData name="Sharpe, Sarah" userId="71580512-95cd-497e-bb34-fc152e79e6d9" providerId="ADAL" clId="{16D0F2A9-8230-4A04-88FB-FC39083A767C}" dt="2021-01-29T20:45:51.452" v="2083" actId="20577"/>
          <ac:spMkLst>
            <pc:docMk/>
            <pc:sldMk cId="4186808203" sldId="295"/>
            <ac:spMk id="2" creationId="{D96F5AC9-0496-44FF-BF8F-8E6DC56B4D5E}"/>
          </ac:spMkLst>
        </pc:spChg>
        <pc:spChg chg="mod">
          <ac:chgData name="Sharpe, Sarah" userId="71580512-95cd-497e-bb34-fc152e79e6d9" providerId="ADAL" clId="{16D0F2A9-8230-4A04-88FB-FC39083A767C}" dt="2021-01-29T20:45:17.185" v="2054" actId="20577"/>
          <ac:spMkLst>
            <pc:docMk/>
            <pc:sldMk cId="4186808203" sldId="295"/>
            <ac:spMk id="3" creationId="{23FB91D1-6E2A-4F37-9B64-F7E3824EBEA3}"/>
          </ac:spMkLst>
        </pc:spChg>
      </pc:sldChg>
    </pc:docChg>
  </pc:docChgLst>
  <pc:docChgLst>
    <pc:chgData name="Sotero, Maria" userId="a333b526-04e2-460f-9440-bd01f0842015" providerId="ADAL" clId="{720BD497-E5DE-44ED-BE66-FF63DF268CD7}"/>
    <pc:docChg chg="custSel addSld modSld">
      <pc:chgData name="Sotero, Maria" userId="a333b526-04e2-460f-9440-bd01f0842015" providerId="ADAL" clId="{720BD497-E5DE-44ED-BE66-FF63DF268CD7}" dt="2021-01-29T20:59:59.013" v="346" actId="27636"/>
      <pc:docMkLst>
        <pc:docMk/>
      </pc:docMkLst>
      <pc:sldChg chg="modSp mod">
        <pc:chgData name="Sotero, Maria" userId="a333b526-04e2-460f-9440-bd01f0842015" providerId="ADAL" clId="{720BD497-E5DE-44ED-BE66-FF63DF268CD7}" dt="2021-01-29T20:44:51.459" v="48" actId="20577"/>
        <pc:sldMkLst>
          <pc:docMk/>
          <pc:sldMk cId="4270809279" sldId="256"/>
        </pc:sldMkLst>
        <pc:spChg chg="mod">
          <ac:chgData name="Sotero, Maria" userId="a333b526-04e2-460f-9440-bd01f0842015" providerId="ADAL" clId="{720BD497-E5DE-44ED-BE66-FF63DF268CD7}" dt="2021-01-29T20:44:51.459" v="48" actId="20577"/>
          <ac:spMkLst>
            <pc:docMk/>
            <pc:sldMk cId="4270809279" sldId="256"/>
            <ac:spMk id="2" creationId="{2743D9E9-B0A2-904D-9E33-1C1DE5F4DC4E}"/>
          </ac:spMkLst>
        </pc:spChg>
      </pc:sldChg>
      <pc:sldChg chg="modSp mod">
        <pc:chgData name="Sotero, Maria" userId="a333b526-04e2-460f-9440-bd01f0842015" providerId="ADAL" clId="{720BD497-E5DE-44ED-BE66-FF63DF268CD7}" dt="2021-01-29T20:59:59.013" v="346" actId="27636"/>
        <pc:sldMkLst>
          <pc:docMk/>
          <pc:sldMk cId="3827946488" sldId="291"/>
        </pc:sldMkLst>
        <pc:spChg chg="mod">
          <ac:chgData name="Sotero, Maria" userId="a333b526-04e2-460f-9440-bd01f0842015" providerId="ADAL" clId="{720BD497-E5DE-44ED-BE66-FF63DF268CD7}" dt="2021-01-29T20:59:59.013" v="346" actId="27636"/>
          <ac:spMkLst>
            <pc:docMk/>
            <pc:sldMk cId="3827946488" sldId="291"/>
            <ac:spMk id="3" creationId="{66081969-4C73-4CFC-A012-AD94608B66F5}"/>
          </ac:spMkLst>
        </pc:spChg>
      </pc:sldChg>
      <pc:sldChg chg="modSp mod">
        <pc:chgData name="Sotero, Maria" userId="a333b526-04e2-460f-9440-bd01f0842015" providerId="ADAL" clId="{720BD497-E5DE-44ED-BE66-FF63DF268CD7}" dt="2021-01-29T20:45:30.797" v="68" actId="20577"/>
        <pc:sldMkLst>
          <pc:docMk/>
          <pc:sldMk cId="3607359508" sldId="294"/>
        </pc:sldMkLst>
        <pc:spChg chg="mod">
          <ac:chgData name="Sotero, Maria" userId="a333b526-04e2-460f-9440-bd01f0842015" providerId="ADAL" clId="{720BD497-E5DE-44ED-BE66-FF63DF268CD7}" dt="2021-01-29T20:45:30.797" v="68" actId="20577"/>
          <ac:spMkLst>
            <pc:docMk/>
            <pc:sldMk cId="3607359508" sldId="294"/>
            <ac:spMk id="3" creationId="{1A5E8240-5327-4329-8167-8AEDA4976F9F}"/>
          </ac:spMkLst>
        </pc:spChg>
      </pc:sldChg>
      <pc:sldChg chg="modSp new mod">
        <pc:chgData name="Sotero, Maria" userId="a333b526-04e2-460f-9440-bd01f0842015" providerId="ADAL" clId="{720BD497-E5DE-44ED-BE66-FF63DF268CD7}" dt="2021-01-29T20:59:34.999" v="336" actId="20577"/>
        <pc:sldMkLst>
          <pc:docMk/>
          <pc:sldMk cId="3257151456" sldId="296"/>
        </pc:sldMkLst>
        <pc:spChg chg="mod">
          <ac:chgData name="Sotero, Maria" userId="a333b526-04e2-460f-9440-bd01f0842015" providerId="ADAL" clId="{720BD497-E5DE-44ED-BE66-FF63DF268CD7}" dt="2021-01-29T20:55:34.725" v="90" actId="20577"/>
          <ac:spMkLst>
            <pc:docMk/>
            <pc:sldMk cId="3257151456" sldId="296"/>
            <ac:spMk id="2" creationId="{6BC05F81-9874-4A52-8AF2-150BD7528A4D}"/>
          </ac:spMkLst>
        </pc:spChg>
        <pc:spChg chg="mod">
          <ac:chgData name="Sotero, Maria" userId="a333b526-04e2-460f-9440-bd01f0842015" providerId="ADAL" clId="{720BD497-E5DE-44ED-BE66-FF63DF268CD7}" dt="2021-01-29T20:59:34.999" v="336" actId="20577"/>
          <ac:spMkLst>
            <pc:docMk/>
            <pc:sldMk cId="3257151456" sldId="296"/>
            <ac:spMk id="3" creationId="{B6D16B2A-B61E-43D1-9381-C54CFC1C1C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ACE7A-C6EF-8447-9F67-958EE183E04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7BAD3-AF26-C549-B9FF-03213EEF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0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9BCA-25E4-0549-ACA0-D2AAB60BEF64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9808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A395-2856-434C-9054-DC3F778FC5DA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1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9FFF-23B4-8941-9EC6-78E2BDC2B599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1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97B7-4970-6140-9DD9-264DC1C59A26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9BCA-25E4-0549-ACA0-D2AAB60BEF64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742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9281-58E0-8A4C-95BD-719F8ACCEAD1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C730-7C29-BC4A-8FDF-053B59C3FC8D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3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DA1C-0B9D-D646-975E-7E061F8C5483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3EA-5C93-384F-B4E7-F777B2204F50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798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5334-E057-5242-A2F9-C8D7E27DF7F7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61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461-14C9-FC4F-AC0D-548336E9A57C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0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9281-58E0-8A4C-95BD-719F8ACCEAD1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E72-8D51-DE4B-9A7D-97F3A7013045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95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1D68-02DF-B24C-9D32-551156E98BBA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73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A395-2856-434C-9054-DC3F778FC5DA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7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9FFF-23B4-8941-9EC6-78E2BDC2B599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80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97B7-4970-6140-9DD9-264DC1C59A26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76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3911AA-67E0-5A46-8543-9FB39D2A2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E436-6D5E-154B-B593-9563EE26A161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3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CB02-CE96-9B48-B34B-ED999AD6AF8F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B87E-DD1F-6748-8BC5-22DAF5FFE484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1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6B9E-C90A-1E43-952F-3A4996AC1F19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68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2BBB-FEFE-2F4E-B36D-F36ECB58A560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12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C730-7C29-BC4A-8FDF-053B59C3FC8D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48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209C-6E50-534E-828D-C025BCA52FF1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3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772B-1694-6141-AA26-CE2BFB1B3E9D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85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BAAA-BA31-DF47-BEEE-A0767E7BAD8E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6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E7B2-CAAC-584D-8659-FC5616959AA2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26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AD1B-CE6A-8040-AC79-F7BAFADE3C95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90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9D51-B0AE-0A4F-A7E2-A1587704FA35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43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4028-218B-ED46-A925-25733D737902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5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6FF4B8-010A-B047-A4A2-CECC568B8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DCA3-C00D-6A4D-BB92-92F208F6050E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3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A2D5-53FB-DB49-B5D7-9159B9F925A4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00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630-1AC3-FB4D-83A6-2F9E3D756B94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8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DA1C-0B9D-D646-975E-7E061F8C5483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7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B4F8-6482-7445-B3FC-732E70C6A8FE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1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F14-1BD0-3C40-BD72-F69DC26ED8B1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154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060B-9104-5049-81A2-5B996B708C05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7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F47F-0445-A943-A697-9641DEBD2F09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6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B4A-C22C-C44C-AA7A-8A0A063721F3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DF6-0D2E-984B-B1D2-DC636569DEC4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4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EE9A-35F8-284F-922B-E4E6592A11AD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5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867-EFF6-D24B-8FCC-C71F2F989520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D665-B3BF-7D40-BE39-CF742A95FE31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5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9757-2891-4C43-B4D1-BDC1507AC74C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D4194-852C-DF42-8F80-863269456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19942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3EA-5C93-384F-B4E7-F777B2204F50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271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DD43-02CA-6E41-8206-CF55ECD718D4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01DA-7FA2-134F-AA5D-E71B646BDAAC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8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A594-AEB2-6D45-8F9C-F0712A3E6267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2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0D45-0DE4-D648-B52D-557520CA200A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153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848D-8AE6-D141-ABC5-B40873CBDB66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7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3181-B124-3648-9A4C-E9FCB5376105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4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2342-6C4E-3A40-895D-6BC3D710C93C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14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F657-40C6-B44C-8C18-163B0271B692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5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70EB-DFC0-1A48-A3FD-4EB93038A8CE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02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8B6C-E105-CA4F-8663-F8688558A388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5334-E057-5242-A2F9-C8D7E27DF7F7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70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1BF3-8603-844D-8655-AD760585EABE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461-14C9-FC4F-AC0D-548336E9A57C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E72-8D51-DE4B-9A7D-97F3A7013045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1D68-02DF-B24C-9D32-551156E98BBA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7F51FE-B327-9E4B-9114-2B3CAA1CBD72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278361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7F51FE-B327-9E4B-9114-2B3CAA1CBD72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7139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325624-FEDE-BC41-8F5D-6880B5800434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31639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3CBE321-300F-AF4D-830B-A39EF5C20CB8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4408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6649A62-58CE-B54B-8D79-C75838F454C8}" type="datetime4">
              <a:rPr lang="en-US" smtClean="0"/>
              <a:t>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2962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puc.ca.gov/PublishedDocs/Efile/G000/M346/K233/346233140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77C39-DBAF-7F4E-A07A-79DF29F7C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69" y="4125024"/>
            <a:ext cx="6584856" cy="18562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2447BC-D7EC-C145-9239-F887ECB37EB8}"/>
              </a:ext>
            </a:extLst>
          </p:cNvPr>
          <p:cNvSpPr/>
          <p:nvPr/>
        </p:nvSpPr>
        <p:spPr>
          <a:xfrm>
            <a:off x="463216" y="6166184"/>
            <a:ext cx="3050005" cy="523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08D98-B709-4346-B4AF-4678BABEA12D}"/>
              </a:ext>
            </a:extLst>
          </p:cNvPr>
          <p:cNvSpPr txBox="1"/>
          <p:nvPr/>
        </p:nvSpPr>
        <p:spPr>
          <a:xfrm>
            <a:off x="821933" y="1064465"/>
            <a:ext cx="9955658" cy="223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4000" dirty="0">
                <a:solidFill>
                  <a:schemeClr val="bg1"/>
                </a:solidFill>
              </a:rPr>
              <a:t>Solar Consumer Protections</a:t>
            </a:r>
          </a:p>
          <a:p>
            <a:pPr>
              <a:lnSpc>
                <a:spcPct val="80000"/>
              </a:lnSpc>
              <a:defRPr/>
            </a:pPr>
            <a:endParaRPr lang="en-US" sz="4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4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1800" kern="0" dirty="0">
                <a:solidFill>
                  <a:schemeClr val="bg1"/>
                </a:solidFill>
              </a:rPr>
              <a:t>					Presented to CSLB Enforcement Subcommittee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kern="0" dirty="0">
                <a:solidFill>
                  <a:schemeClr val="bg1"/>
                </a:solidFill>
              </a:rPr>
              <a:t>					Commissioner Martha Guzman Aceves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kern="0" dirty="0">
                <a:solidFill>
                  <a:schemeClr val="bg1"/>
                </a:solidFill>
              </a:rPr>
              <a:t>					February 4, 2021</a:t>
            </a:r>
          </a:p>
        </p:txBody>
      </p:sp>
    </p:spTree>
    <p:extLst>
      <p:ext uri="{BB962C8B-B14F-4D97-AF65-F5344CB8AC3E}">
        <p14:creationId xmlns:p14="http://schemas.microsoft.com/office/powerpoint/2010/main" val="246247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C607-8A51-4DC2-B15A-9D41856F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Guiding Principles for the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F4934-F8A5-4CFF-BEBF-528483869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Efficient- an administrative recourse designed to assist victims of fraud</a:t>
            </a:r>
          </a:p>
          <a:p>
            <a:r>
              <a:rPr lang="en-US" sz="2400"/>
              <a:t>Retroactive –address legacy customers not protected from recent consumer protection measures</a:t>
            </a:r>
          </a:p>
          <a:p>
            <a:r>
              <a:rPr lang="en-US" sz="2400"/>
              <a:t>Effective – provides actual assistance </a:t>
            </a:r>
          </a:p>
          <a:p>
            <a:r>
              <a:rPr lang="en-US" sz="2400"/>
              <a:t>Shared responsibility – we all have a stake in reducing fraud, protecting consumers, ensuring the sustainability of solar for all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8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6C0E1-C4D1-4CE8-89B3-4F2EDEAD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the Proposed Recovery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1969-4C73-4CFC-A012-AD94608B6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Create a new Recovery Fund account overseen by the Commission to assist defrauded NEM customers</a:t>
            </a:r>
          </a:p>
          <a:p>
            <a:r>
              <a:rPr lang="en-US"/>
              <a:t>Funded by a new utility interconnection surcharge, with the amount based upon estimated budget and number of interconnections</a:t>
            </a:r>
          </a:p>
          <a:p>
            <a:r>
              <a:rPr lang="en-US"/>
              <a:t>Recovery Fund Administrator (RFA) would manage account and provide money to eligible claimants</a:t>
            </a:r>
          </a:p>
          <a:p>
            <a:r>
              <a:rPr lang="en-US"/>
              <a:t>RFA would only accept claims forwarded by the CSLB</a:t>
            </a:r>
          </a:p>
          <a:p>
            <a:pPr marL="0" indent="0">
              <a:buNone/>
            </a:pPr>
            <a:r>
              <a:rPr lang="en-US"/>
              <a:t>Proposal here: </a:t>
            </a:r>
            <a:r>
              <a:rPr lang="en-US">
                <a:hlinkClick r:id="rId2"/>
              </a:rPr>
              <a:t>https://docs.cpuc.ca.gov/PublishedDocs/Efile/G000/M346/K233/346233140.PDF</a:t>
            </a:r>
            <a:r>
              <a:rPr lang="en-US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4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F5AC9-0496-44FF-BF8F-8E6DC56B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Claims- CSLB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B91D1-6E2A-4F37-9B64-F7E3824EB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criteria to ensure that the only cases referred to the RFA will be solar complaint cases in which the CSLB determined:</a:t>
            </a:r>
          </a:p>
          <a:p>
            <a:pPr lvl="1"/>
            <a:r>
              <a:rPr lang="en-US" dirty="0"/>
              <a:t> that fraud/misrepresentation occurred, or </a:t>
            </a:r>
          </a:p>
          <a:p>
            <a:pPr lvl="1"/>
            <a:r>
              <a:rPr lang="en-US" dirty="0"/>
              <a:t>that fraud/misrepresentation and/or poor workmanship or abandonment occurred; </a:t>
            </a:r>
          </a:p>
          <a:p>
            <a:pPr lvl="1"/>
            <a:r>
              <a:rPr lang="en-US" dirty="0"/>
              <a:t>the consumer was financially harmed; </a:t>
            </a:r>
          </a:p>
          <a:p>
            <a:pPr lvl="1"/>
            <a:r>
              <a:rPr lang="en-US" dirty="0"/>
              <a:t>payment of a specified sum to an injured party was established or an amount of restitution was ordered; </a:t>
            </a:r>
          </a:p>
          <a:p>
            <a:pPr lvl="1"/>
            <a:r>
              <a:rPr lang="en-US" dirty="0"/>
              <a:t>and the consumer did not recover funds</a:t>
            </a:r>
          </a:p>
        </p:txBody>
      </p:sp>
    </p:spTree>
    <p:extLst>
      <p:ext uri="{BB962C8B-B14F-4D97-AF65-F5344CB8AC3E}">
        <p14:creationId xmlns:p14="http://schemas.microsoft.com/office/powerpoint/2010/main" val="418680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5F81-9874-4A52-8AF2-150BD752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6B2A-B61E-43D1-9381-C54CFC1C1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We proposed funding the Recovery Fund with a new surcharge on Net Energy Metering solar interconnections</a:t>
            </a:r>
          </a:p>
          <a:p>
            <a:r>
              <a:rPr lang="en-US" sz="2800"/>
              <a:t>Based on CSLB data about recent complaints and costs, and an estimate of the number of annual interconnections:</a:t>
            </a:r>
          </a:p>
          <a:p>
            <a:pPr lvl="1"/>
            <a:r>
              <a:rPr lang="en-US" sz="2400"/>
              <a:t>Estimated annual budget needed is $1.6 million </a:t>
            </a:r>
          </a:p>
          <a:p>
            <a:pPr lvl="1"/>
            <a:r>
              <a:rPr lang="en-US" sz="2400"/>
              <a:t>Estimated new interconnection fee is $12.00</a:t>
            </a:r>
            <a:endParaRPr lang="en-US" sz="2600"/>
          </a:p>
          <a:p>
            <a:r>
              <a:rPr lang="en-US" sz="2800"/>
              <a:t>Some parties opposed the funding source, saying funds should come from solar companies and not customers</a:t>
            </a:r>
          </a:p>
        </p:txBody>
      </p:sp>
    </p:spTree>
    <p:extLst>
      <p:ext uri="{BB962C8B-B14F-4D97-AF65-F5344CB8AC3E}">
        <p14:creationId xmlns:p14="http://schemas.microsoft.com/office/powerpoint/2010/main" val="325715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8FA0FF-8384-6F4F-8CB5-24690E76E75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alphaModFix amt="20000"/>
          </a:blip>
          <a:stretch>
            <a:fillRect/>
          </a:stretch>
        </p:blipFill>
        <p:spPr>
          <a:xfrm>
            <a:off x="8373711" y="1155422"/>
            <a:ext cx="4572268" cy="45722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5472F1-D24F-E448-9A57-3E83DE1A4B04}"/>
              </a:ext>
            </a:extLst>
          </p:cNvPr>
          <p:cNvSpPr txBox="1">
            <a:spLocks/>
          </p:cNvSpPr>
          <p:nvPr/>
        </p:nvSpPr>
        <p:spPr>
          <a:xfrm>
            <a:off x="967578" y="3068053"/>
            <a:ext cx="7210651" cy="20998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800" dirty="0"/>
              <a:t>Questions/Comments?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0B6040-71B8-7745-81FD-C79F2A84D522}"/>
              </a:ext>
            </a:extLst>
          </p:cNvPr>
          <p:cNvSpPr/>
          <p:nvPr/>
        </p:nvSpPr>
        <p:spPr>
          <a:xfrm>
            <a:off x="457200" y="6130089"/>
            <a:ext cx="2791326" cy="583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0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772C2-9E4A-4A2C-B75A-D9196206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CSLB Support on 2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FD2C-FCCB-4544-A50A-E6FC1F6B3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u="sng" dirty="0"/>
              <a:t>Enhanced Enforcement/Solar Transaction Portal</a:t>
            </a:r>
          </a:p>
          <a:p>
            <a:pPr marL="0" indent="0">
              <a:buNone/>
            </a:pPr>
            <a:r>
              <a:rPr lang="en-US" dirty="0"/>
              <a:t>1. That the IOUs “need to implement changes to their interconnection portals to improve the quality and accuracy of information collected on solar providers and their agents.”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Recovery Fund </a:t>
            </a:r>
          </a:p>
          <a:p>
            <a:pPr marL="0" indent="0">
              <a:buNone/>
            </a:pPr>
            <a:r>
              <a:rPr lang="en-US" dirty="0"/>
              <a:t>2. That there is “a need to fund restitution for customers who have been defrauded when attempting to go solar.”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AC716-9B66-43F2-BFDE-C53CB6CE8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8240-5327-4329-8167-8AEDA4976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2016-2017 Current Net Energy Metering Program went into effect </a:t>
            </a:r>
          </a:p>
          <a:p>
            <a:r>
              <a:rPr lang="en-US" dirty="0"/>
              <a:t>July 2018- Public Workshop in Huron, CA </a:t>
            </a:r>
          </a:p>
          <a:p>
            <a:r>
              <a:rPr lang="en-US" dirty="0"/>
              <a:t>September 2018 - CPUC adopted Decision (D.)18-09-044, which established a process for creating a solar information packet for consumers.</a:t>
            </a:r>
          </a:p>
          <a:p>
            <a:r>
              <a:rPr lang="en-US" dirty="0"/>
              <a:t>March 2019- Formed Joint Solar Consumer Protection Taskforce (CPUC,CSLB,DBO)</a:t>
            </a:r>
          </a:p>
          <a:p>
            <a:r>
              <a:rPr lang="en-US" dirty="0"/>
              <a:t>September 2020 - Issued Assigned Commissioner Ruling for comment on Recovery Fund</a:t>
            </a:r>
          </a:p>
          <a:p>
            <a:r>
              <a:rPr lang="en-US" dirty="0"/>
              <a:t>January 2021 - Issued Assigned Commissioner Ruling for comment on Enhanced Auditing/</a:t>
            </a:r>
            <a:r>
              <a:rPr lang="en-US" dirty="0" err="1"/>
              <a:t>EnforcementT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5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7ED7-92F2-48FB-827E-A1040048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586335"/>
          </a:xfrm>
        </p:spPr>
        <p:txBody>
          <a:bodyPr/>
          <a:lstStyle/>
          <a:p>
            <a:r>
              <a:rPr lang="en-US" dirty="0"/>
              <a:t>Petition for Modification (PFM) of D.2002011 by Joint IOUs- Submitted May 18,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4200A-C382-4837-A39E-07064C29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51460"/>
            <a:ext cx="10972800" cy="4351338"/>
          </a:xfrm>
        </p:spPr>
        <p:txBody>
          <a:bodyPr/>
          <a:lstStyle/>
          <a:p>
            <a:r>
              <a:rPr lang="en-US" dirty="0"/>
              <a:t>Opposes the Citation program focus on IOUs</a:t>
            </a:r>
          </a:p>
          <a:p>
            <a:r>
              <a:rPr lang="en-US" dirty="0"/>
              <a:t>Requests that CPUC modify decision to: </a:t>
            </a:r>
          </a:p>
          <a:p>
            <a:pPr lvl="1"/>
            <a:r>
              <a:rPr lang="en-US" dirty="0"/>
              <a:t>to eliminate or defer any IOU citation program and </a:t>
            </a:r>
            <a:r>
              <a:rPr lang="en-US" u="sng" dirty="0"/>
              <a:t>instead continue exploring other options</a:t>
            </a:r>
            <a:r>
              <a:rPr lang="en-US" dirty="0"/>
              <a:t>, such as: </a:t>
            </a:r>
          </a:p>
          <a:p>
            <a:pPr lvl="2"/>
            <a:r>
              <a:rPr lang="en-US" dirty="0"/>
              <a:t>the registration program that remains under consideration, 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A secure portal for regulator access to documentation and information collected at interconnection</a:t>
            </a:r>
            <a:r>
              <a:rPr lang="en-US" dirty="0"/>
              <a:t>,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a taskforce to work with other enforcement agencies,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increasing the frequency of spot audits</a:t>
            </a:r>
            <a:r>
              <a:rPr lang="en-US" dirty="0"/>
              <a:t>, </a:t>
            </a:r>
          </a:p>
          <a:p>
            <a:pPr lvl="2"/>
            <a:r>
              <a:rPr lang="en-US" dirty="0"/>
              <a:t>as well as others through stakeholder workshops and comments.</a:t>
            </a:r>
          </a:p>
        </p:txBody>
      </p:sp>
    </p:spTree>
    <p:extLst>
      <p:ext uri="{BB962C8B-B14F-4D97-AF65-F5344CB8AC3E}">
        <p14:creationId xmlns:p14="http://schemas.microsoft.com/office/powerpoint/2010/main" val="201774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1775-48AE-4E23-87FF-28C155C5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Assigned Commissioner Ruling- January 5,2021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156E3-71A6-4725-A6FD-ABECB838C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Addresses Joint IOU Petition for Modification of D.2002011 </a:t>
            </a:r>
          </a:p>
          <a:p>
            <a:r>
              <a:rPr lang="en-US" dirty="0"/>
              <a:t>Proposes to implement elements of </a:t>
            </a:r>
            <a:r>
              <a:rPr lang="en-US" dirty="0" err="1"/>
              <a:t>CalSSA</a:t>
            </a:r>
            <a:r>
              <a:rPr lang="en-US" dirty="0"/>
              <a:t> and IOU proposals</a:t>
            </a:r>
          </a:p>
          <a:p>
            <a:r>
              <a:rPr lang="en-US" dirty="0"/>
              <a:t>Enhanced Auditing program including:</a:t>
            </a:r>
          </a:p>
          <a:p>
            <a:pPr lvl="1"/>
            <a:r>
              <a:rPr lang="en-US" dirty="0"/>
              <a:t>Solar Transaction Record Online Portal </a:t>
            </a:r>
          </a:p>
          <a:p>
            <a:pPr lvl="2"/>
            <a:r>
              <a:rPr lang="en-US" dirty="0"/>
              <a:t>All required docs for consumer protection decisions easily accessible by CPUC, CSLB and DFPI:   </a:t>
            </a:r>
            <a:r>
              <a:rPr lang="en-US" sz="2000" i="1" dirty="0"/>
              <a:t>Solar Consumer Guide, CSLB Disclosure documents and license information, customer attestations, and other transaction details</a:t>
            </a:r>
          </a:p>
          <a:p>
            <a:pPr marL="741362" lvl="1" indent="-342900"/>
            <a:r>
              <a:rPr lang="en-US" dirty="0"/>
              <a:t>Increased number of semi-annual audits of interconnection documents</a:t>
            </a:r>
          </a:p>
          <a:p>
            <a:pPr lvl="2"/>
            <a:r>
              <a:rPr lang="en-US" dirty="0"/>
              <a:t>Current decision requires 100 per IOU, proposes 1000 per IOU</a:t>
            </a:r>
          </a:p>
          <a:p>
            <a:pPr lvl="2"/>
            <a:r>
              <a:rPr lang="en-US" dirty="0"/>
              <a:t>Half of the audits are targeted to contractors on a “watch list” and half are random.</a:t>
            </a:r>
          </a:p>
          <a:p>
            <a:pPr lvl="1"/>
            <a:r>
              <a:rPr lang="en-US" dirty="0"/>
              <a:t>Watchlist mechanism to identify bad actors for increased monitoring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4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69C3-7C74-425B-B234-CBED2FB21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08" y="272360"/>
            <a:ext cx="10972800" cy="918901"/>
          </a:xfrm>
        </p:spPr>
        <p:txBody>
          <a:bodyPr/>
          <a:lstStyle/>
          <a:p>
            <a:r>
              <a:rPr lang="en-US"/>
              <a:t>IOU Interconnection Review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414AD-BDD7-4597-83B0-3C7B8769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21" t="17261" r="135" b="7908"/>
          <a:stretch/>
        </p:blipFill>
        <p:spPr>
          <a:xfrm>
            <a:off x="673978" y="1619075"/>
            <a:ext cx="10312866" cy="420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6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5509B-F20F-4B3C-9350-E5A3225E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CalSSA</a:t>
            </a:r>
            <a:r>
              <a:rPr lang="en-US"/>
              <a:t> Proposal Watch List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F0ED8-9312-40B9-913B-2238D49CB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 indent="-228600">
              <a:spcBef>
                <a:spcPts val="1000"/>
              </a:spcBef>
            </a:pPr>
            <a:r>
              <a:rPr lang="en-US" sz="2400" dirty="0"/>
              <a:t>A contractor is placed on the Watch List by the CPUC for the current quarter and the following quarter if:</a:t>
            </a:r>
          </a:p>
          <a:p>
            <a:pPr lvl="2"/>
            <a:r>
              <a:rPr lang="en-US" sz="2400" dirty="0"/>
              <a:t>They have a violation of consumer guide requirements</a:t>
            </a:r>
          </a:p>
          <a:p>
            <a:pPr lvl="2"/>
            <a:r>
              <a:rPr lang="en-US" sz="2400" dirty="0"/>
              <a:t>CSLB or CPED receive complaints that warrant being put on the list</a:t>
            </a:r>
          </a:p>
          <a:p>
            <a:r>
              <a:rPr lang="en-US" dirty="0"/>
              <a:t>Watch list is refreshed at the end of the quarter, removing contractors that do not have new issues</a:t>
            </a:r>
          </a:p>
          <a:p>
            <a:r>
              <a:rPr lang="en-US" dirty="0"/>
              <a:t>Targeted (real-time)visual inspections of interconnection applications</a:t>
            </a:r>
          </a:p>
          <a:p>
            <a:pPr lvl="1"/>
            <a:r>
              <a:rPr lang="en-US" dirty="0"/>
              <a:t>The utilities do visual inspection of </a:t>
            </a:r>
            <a:r>
              <a:rPr lang="en-US" u="sng" dirty="0"/>
              <a:t>at least ten of that contractor’s applications as they are submitted BEFORE approval.</a:t>
            </a:r>
          </a:p>
          <a:p>
            <a:pPr lvl="1"/>
            <a:r>
              <a:rPr lang="en-US" dirty="0"/>
              <a:t>This number increases by ten for each successive quarter that a contractor remains on the Watch List.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6C4B-9D18-46AA-921B-94318672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CalSSA</a:t>
            </a:r>
            <a:r>
              <a:rPr lang="en-US" dirty="0"/>
              <a:t> Proposal- Visual Inspection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3B06A-CC24-4870-88BE-A48A576F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71" y="1825625"/>
            <a:ext cx="10972800" cy="4351338"/>
          </a:xfrm>
        </p:spPr>
        <p:txBody>
          <a:bodyPr/>
          <a:lstStyle/>
          <a:p>
            <a:r>
              <a:rPr lang="en-US" dirty="0"/>
              <a:t>Visual inspection means that the utilities inspect the following documents as they process interconnection applications rather than in a later audit:</a:t>
            </a:r>
          </a:p>
          <a:p>
            <a:pPr lvl="1"/>
            <a:r>
              <a:rPr lang="en-US" dirty="0"/>
              <a:t> Consumer guide and attestation attachments</a:t>
            </a:r>
          </a:p>
          <a:p>
            <a:pPr lvl="1"/>
            <a:r>
              <a:rPr lang="en-US" dirty="0"/>
              <a:t>Solar installation contract, including the CSLB cover sheet and supplemental forms</a:t>
            </a:r>
          </a:p>
          <a:p>
            <a:pPr lvl="1"/>
            <a:r>
              <a:rPr lang="en-US" dirty="0"/>
              <a:t>Electronic audit trail for e-signatures</a:t>
            </a:r>
          </a:p>
          <a:p>
            <a:pPr marL="0" indent="0">
              <a:buNone/>
            </a:pPr>
            <a:r>
              <a:rPr lang="en-US" dirty="0"/>
              <a:t>Rationale: Slowing the interconnection process for a contractor puts them at a major disadvantage in the competitive solar marketplace</a:t>
            </a:r>
          </a:p>
        </p:txBody>
      </p:sp>
    </p:spTree>
    <p:extLst>
      <p:ext uri="{BB962C8B-B14F-4D97-AF65-F5344CB8AC3E}">
        <p14:creationId xmlns:p14="http://schemas.microsoft.com/office/powerpoint/2010/main" val="126797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3ACB-002E-4F8B-9561-C418551A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Fund Proposal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4D496-9A2C-4F40-84C4-5D0210653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Assigned Commissioner Ruling outlining Proposal issued September 3, 2020</a:t>
            </a:r>
          </a:p>
          <a:p>
            <a:r>
              <a:rPr lang="en-US" dirty="0"/>
              <a:t>Workshop held- Sept 22, 2020 with CSLB presenting </a:t>
            </a:r>
          </a:p>
          <a:p>
            <a:r>
              <a:rPr lang="en-US" dirty="0"/>
              <a:t>Comments and Reply Comments Submitted</a:t>
            </a:r>
          </a:p>
          <a:p>
            <a:r>
              <a:rPr lang="en-US" dirty="0"/>
              <a:t>ALJ drafting Proposed Decision now</a:t>
            </a:r>
          </a:p>
          <a:p>
            <a:r>
              <a:rPr lang="en-US" dirty="0"/>
              <a:t>Goal to bring for CPUC vote in Q1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79024"/>
      </p:ext>
    </p:extLst>
  </p:cSld>
  <p:clrMapOvr>
    <a:masterClrMapping/>
  </p:clrMapOvr>
</p:sld>
</file>

<file path=ppt/theme/theme1.xml><?xml version="1.0" encoding="utf-8"?>
<a:theme xmlns:a="http://schemas.openxmlformats.org/drawingml/2006/main" name="CPUC Whit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B8F0DD64-EEFB-0C44-A051-C152D4EBFB62}"/>
    </a:ext>
  </a:extLst>
</a:theme>
</file>

<file path=ppt/theme/theme2.xml><?xml version="1.0" encoding="utf-8"?>
<a:theme xmlns:a="http://schemas.openxmlformats.org/drawingml/2006/main" name="CPUC Pale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05183B1A-7B04-BB46-9F9D-3629D5479D5A}"/>
    </a:ext>
  </a:extLst>
</a:theme>
</file>

<file path=ppt/theme/theme3.xml><?xml version="1.0" encoding="utf-8"?>
<a:theme xmlns:a="http://schemas.openxmlformats.org/drawingml/2006/main" name="CPUC Dark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34678103-E5C3-8D4E-9FC3-D76E88EA47B7}"/>
    </a:ext>
  </a:extLst>
</a:theme>
</file>

<file path=ppt/theme/theme4.xml><?xml version="1.0" encoding="utf-8"?>
<a:theme xmlns:a="http://schemas.openxmlformats.org/drawingml/2006/main" name="CPUC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2C779445-2F03-8D4A-B4F7-1E330358FDF9}"/>
    </a:ext>
  </a:extLst>
</a:theme>
</file>

<file path=ppt/theme/theme5.xml><?xml version="1.0" encoding="utf-8"?>
<a:theme xmlns:a="http://schemas.openxmlformats.org/drawingml/2006/main" name="CPUC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B8CE6522-8964-1A46-AAC7-6733D317FC4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CPUC White</Template>
  <TotalTime>0</TotalTime>
  <Words>918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CPUC White</vt:lpstr>
      <vt:lpstr>CPUC Pale Gold</vt:lpstr>
      <vt:lpstr>CPUC Dark Blue</vt:lpstr>
      <vt:lpstr>CPUC Blue</vt:lpstr>
      <vt:lpstr>CPUC Gold</vt:lpstr>
      <vt:lpstr>PowerPoint Presentation</vt:lpstr>
      <vt:lpstr>Requesting CSLB Support on 2 issues</vt:lpstr>
      <vt:lpstr>Background</vt:lpstr>
      <vt:lpstr>Petition for Modification (PFM) of D.2002011 by Joint IOUs- Submitted May 18, 2020</vt:lpstr>
      <vt:lpstr>Assigned Commissioner Ruling- January 5,2021</vt:lpstr>
      <vt:lpstr>IOU Interconnection Review Process</vt:lpstr>
      <vt:lpstr>CalSSA Proposal Watch List Concept</vt:lpstr>
      <vt:lpstr>CalSSA Proposal- Visual Inspection Concept</vt:lpstr>
      <vt:lpstr>Recovery Fund Proposal Status</vt:lpstr>
      <vt:lpstr>Guiding Principles for the Proposal</vt:lpstr>
      <vt:lpstr>Overview of the Proposed Recovery Fund</vt:lpstr>
      <vt:lpstr>Eligible Claims- CSLB Role</vt:lpstr>
      <vt:lpstr>Proposed Funding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for Presentation</dc:title>
  <dc:creator>Walker, Jill</dc:creator>
  <cp:lastModifiedBy>Sharpe, Sarah</cp:lastModifiedBy>
  <cp:revision>2</cp:revision>
  <dcterms:created xsi:type="dcterms:W3CDTF">2020-09-24T16:50:09Z</dcterms:created>
  <dcterms:modified xsi:type="dcterms:W3CDTF">2021-01-29T22:09:53Z</dcterms:modified>
</cp:coreProperties>
</file>